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00" y="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42FBC1-022A-4BBB-99C0-E4C37826D1DF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D6F53D-71DE-4928-9149-2246FF3FFC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032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6F53D-71DE-4928-9149-2246FF3FFC4B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6F53D-71DE-4928-9149-2246FF3FFC4B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6F53D-71DE-4928-9149-2246FF3FFC4B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6F53D-71DE-4928-9149-2246FF3FFC4B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6F53D-71DE-4928-9149-2246FF3FFC4B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6F53D-71DE-4928-9149-2246FF3FFC4B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6F53D-71DE-4928-9149-2246FF3FFC4B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6F53D-71DE-4928-9149-2246FF3FFC4B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6F53D-71DE-4928-9149-2246FF3FFC4B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6F53D-71DE-4928-9149-2246FF3FFC4B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6F53D-71DE-4928-9149-2246FF3FFC4B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6F53D-71DE-4928-9149-2246FF3FFC4B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6F53D-71DE-4928-9149-2246FF3FFC4B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6F53D-71DE-4928-9149-2246FF3FFC4B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6F53D-71DE-4928-9149-2246FF3FFC4B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6F53D-71DE-4928-9149-2246FF3FFC4B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6F53D-71DE-4928-9149-2246FF3FFC4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6F53D-71DE-4928-9149-2246FF3FFC4B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6F53D-71DE-4928-9149-2246FF3FFC4B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6F53D-71DE-4928-9149-2246FF3FFC4B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6F53D-71DE-4928-9149-2246FF3FFC4B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6F53D-71DE-4928-9149-2246FF3FFC4B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6F53D-71DE-4928-9149-2246FF3FFC4B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B7AB47-F0ED-4FBB-AC85-345361C3B00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2C4ADB8-A2C8-41FA-BDC0-6DE8A53CED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B7AB47-F0ED-4FBB-AC85-345361C3B00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C4ADB8-A2C8-41FA-BDC0-6DE8A53CED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B7AB47-F0ED-4FBB-AC85-345361C3B00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C4ADB8-A2C8-41FA-BDC0-6DE8A53CED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B7AB47-F0ED-4FBB-AC85-345361C3B00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C4ADB8-A2C8-41FA-BDC0-6DE8A53CED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B7AB47-F0ED-4FBB-AC85-345361C3B00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C4ADB8-A2C8-41FA-BDC0-6DE8A53CED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B7AB47-F0ED-4FBB-AC85-345361C3B00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C4ADB8-A2C8-41FA-BDC0-6DE8A53CED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B7AB47-F0ED-4FBB-AC85-345361C3B00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C4ADB8-A2C8-41FA-BDC0-6DE8A53CED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B7AB47-F0ED-4FBB-AC85-345361C3B00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C4ADB8-A2C8-41FA-BDC0-6DE8A53CED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B7AB47-F0ED-4FBB-AC85-345361C3B00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C4ADB8-A2C8-41FA-BDC0-6DE8A53CED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1B7AB47-F0ED-4FBB-AC85-345361C3B00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C4ADB8-A2C8-41FA-BDC0-6DE8A53CED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B7AB47-F0ED-4FBB-AC85-345361C3B00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2C4ADB8-A2C8-41FA-BDC0-6DE8A53CED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1B7AB47-F0ED-4FBB-AC85-345361C3B00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2C4ADB8-A2C8-41FA-BDC0-6DE8A53CEDC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zoom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ru.wikipedia.org/wiki/%D0%90%D0%BD%D0%B3%D0%BB%D0%B8%D0%B9%D1%81%D0%BA%D0%B8%D0%B9_%D1%8F%D0%B7%D1%8B%D0%BA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H:\день земли\0_9fd6_59044cf2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3999" cy="6931025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5445224"/>
          </a:xfrm>
        </p:spPr>
        <p:txBody>
          <a:bodyPr>
            <a:noAutofit/>
          </a:bodyPr>
          <a:lstStyle/>
          <a:p>
            <a:pPr algn="r"/>
            <a:r>
              <a:rPr lang="ru-RU" sz="8000" b="1" i="1" smtClean="0">
                <a:solidFill>
                  <a:srgbClr val="002060"/>
                </a:solidFill>
                <a:latin typeface="Arial Black" pitchFamily="34" charset="0"/>
              </a:rPr>
              <a:t>День </a:t>
            </a:r>
            <a:r>
              <a:rPr lang="ru-RU" sz="8000" b="1" i="1" dirty="0" smtClean="0">
                <a:solidFill>
                  <a:srgbClr val="002060"/>
                </a:solidFill>
                <a:latin typeface="Arial Black" pitchFamily="34" charset="0"/>
              </a:rPr>
              <a:t>Земли</a:t>
            </a:r>
            <a:r>
              <a:rPr lang="ru-RU" sz="8000" i="1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8000" i="1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8000" i="1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8000" i="1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rgbClr val="FFFF00"/>
                </a:solidFill>
              </a:rPr>
              <a:t/>
            </a:r>
            <a:br>
              <a:rPr lang="ru-RU" sz="2000" dirty="0" smtClean="0">
                <a:solidFill>
                  <a:srgbClr val="FFFF00"/>
                </a:solidFill>
              </a:rPr>
            </a:br>
            <a:endParaRPr lang="ru-RU" sz="8000" b="1" i="1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:\день земли\247954008_dnevniktonnel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026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защищать Землю необходимо от самих людей, от их агрессивного поведения по отношению к окружающей их среде.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:\день земли\1243889988_1243801928_earth_pos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02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dirty="0" smtClean="0">
                <a:solidFill>
                  <a:schemeClr val="bg1"/>
                </a:solidFill>
                <a:latin typeface="Monotype Corsiva" pitchFamily="66" charset="0"/>
              </a:rPr>
              <a:t>Давайте заботится о мире, в котором живём, как заботимся о своих детях или родителях.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Давайте заботится о мире, в котором живём, как заботимся о своих детях или родителях.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 descr="H:\день земли\23318080_19_resizeprirod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H:\день земли\1261062358_b5c9ac6bd41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 descr="H:\день земли\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 descr="H:\день земли\79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H:\день земли\normal_1IMG_38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:\день земли\untitled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052736"/>
            <a:ext cx="8229600" cy="3154362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solidFill>
                  <a:schemeClr val="bg1"/>
                </a:solidFill>
                <a:latin typeface="Monotype Corsiva" pitchFamily="66" charset="0"/>
              </a:rPr>
              <a:t>Пусть будут лишь мирные и радостные Дни Земли для нашего прекрасного космического корабля — планеты Земля, летящей и вращающейся посреди холодного космоса со своим столь уязвимым грузом жизни…</a:t>
            </a:r>
            <a:r>
              <a:rPr lang="ru-RU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 descr="H:\день земли\rukyzem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4034" name="Picture 2" descr="H:\день земли\mahluk-idu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день земли\38175675_94ed11c92e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6633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День Земли (</a:t>
            </a:r>
            <a:r>
              <a:rPr lang="ru-RU" sz="2800" b="1" u="sng" dirty="0">
                <a:solidFill>
                  <a:schemeClr val="bg1"/>
                </a:solidFill>
                <a:hlinkClick r:id="rId4" tooltip="Английский язык"/>
              </a:rPr>
              <a:t>англ.</a:t>
            </a:r>
            <a:r>
              <a:rPr lang="ru-RU" sz="2800" b="1" dirty="0">
                <a:solidFill>
                  <a:schemeClr val="bg1"/>
                </a:solidFill>
              </a:rPr>
              <a:t> </a:t>
            </a:r>
            <a:r>
              <a:rPr lang="ru-RU" sz="2800" b="1" i="1" dirty="0" err="1">
                <a:solidFill>
                  <a:schemeClr val="bg1"/>
                </a:solidFill>
              </a:rPr>
              <a:t>Earth</a:t>
            </a:r>
            <a:r>
              <a:rPr lang="ru-RU" sz="2800" b="1" i="1" dirty="0">
                <a:solidFill>
                  <a:schemeClr val="bg1"/>
                </a:solidFill>
              </a:rPr>
              <a:t> </a:t>
            </a:r>
            <a:r>
              <a:rPr lang="ru-RU" sz="2800" b="1" i="1" dirty="0" err="1">
                <a:solidFill>
                  <a:schemeClr val="bg1"/>
                </a:solidFill>
              </a:rPr>
              <a:t>Day</a:t>
            </a:r>
            <a:r>
              <a:rPr lang="ru-RU" sz="2800" b="1" dirty="0">
                <a:solidFill>
                  <a:schemeClr val="bg1"/>
                </a:solidFill>
              </a:rPr>
              <a:t>) — название, используемое по отношению к различным мероприятиям, проводящимся весной и призванным побудить людей быть внимательнее к хрупкой и уязвимой окружающей среде на планете Земля.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5058" name="Picture 2" descr="H:\день земли\foru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6082" name="Picture 2" descr="H:\день земли\400_F_8986561_kgaYTKhNy68mQlS1Nh8drl3K8aonCK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7106" name="Picture 2" descr="H:\день земли\543434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3244"/>
            <a:ext cx="8892480" cy="680475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:\день земли\89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861048"/>
            <a:ext cx="8229600" cy="2218258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>
                <a:solidFill>
                  <a:srgbClr val="FF0000"/>
                </a:solidFill>
                <a:latin typeface="Monotype Corsiva" pitchFamily="66" charset="0"/>
              </a:rPr>
              <a:t>Спасибо за внимание!</a:t>
            </a:r>
            <a:r>
              <a:rPr lang="ru-RU" sz="6600" dirty="0" smtClean="0">
                <a:solidFill>
                  <a:srgbClr val="FFFF00"/>
                </a:solidFill>
                <a:latin typeface="Monotype Corsiva" pitchFamily="66" charset="0"/>
              </a:rPr>
              <a:t/>
            </a:r>
            <a:br>
              <a:rPr lang="ru-RU" sz="6600" dirty="0" smtClean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ru-RU" sz="6600" dirty="0" smtClean="0">
                <a:solidFill>
                  <a:srgbClr val="002060"/>
                </a:solidFill>
                <a:latin typeface="Monotype Corsiva" pitchFamily="66" charset="0"/>
              </a:rPr>
              <a:t>Берегите нашу Землю!</a:t>
            </a:r>
            <a:endParaRPr lang="ru-RU" sz="6600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:\день земли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solidFill>
                  <a:schemeClr val="bg1"/>
                </a:solidFill>
                <a:latin typeface="Cambria" pitchFamily="18" charset="0"/>
              </a:rPr>
              <a:t>День Земли — это гражданская инициатива, она открыта для присоединения любых людей, групп и организаций.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H:\день земли\Rissa%20tridactyla%20s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861048"/>
            <a:ext cx="8229600" cy="257829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FF00"/>
                </a:solidFill>
                <a:latin typeface="Garamond" pitchFamily="18" charset="0"/>
              </a:rPr>
              <a:t>Существуют два основных периода проведения Дней Земли: в марте (вблизи весеннего равноденствия) </a:t>
            </a:r>
            <a:r>
              <a:rPr lang="ru-RU" b="1" dirty="0" smtClean="0">
                <a:solidFill>
                  <a:srgbClr val="FFFF00"/>
                </a:solidFill>
                <a:latin typeface="Garamond" pitchFamily="18" charset="0"/>
              </a:rPr>
              <a:t>и 22 апреля.</a:t>
            </a:r>
            <a:endParaRPr lang="ru-RU" b="1" dirty="0">
              <a:solidFill>
                <a:srgbClr val="FFFF00"/>
              </a:solidFill>
              <a:latin typeface="Garamond" pitchFamily="18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:\день земли\ece5e72ca04f4253f8c1179c14012c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56792"/>
            <a:ext cx="9144000" cy="1656184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Monotype Corsiva" pitchFamily="66" charset="0"/>
              </a:rPr>
              <a:t>Этот день проводится с целью объединения всех людей планеты в деле защиты окружающей среды.</a:t>
            </a:r>
            <a:br>
              <a:rPr lang="ru-RU" sz="2800" dirty="0">
                <a:solidFill>
                  <a:schemeClr val="bg1"/>
                </a:solidFill>
                <a:latin typeface="Monotype Corsiva" pitchFamily="66" charset="0"/>
              </a:rPr>
            </a:br>
            <a:endParaRPr lang="ru-RU" sz="2800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H:\день земли\7667e66ea9df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2722314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latin typeface="Monotype Corsiva" pitchFamily="66" charset="0"/>
              </a:rPr>
              <a:t>День защиты Земли возник в двадцатом веке. Ученые смогли подсчитать, что угроза тотального уничтожения человечества возможна через 300-1000 лет.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:\день земли\564187_w640_h640_2c479b5ca4b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93096"/>
            <a:ext cx="9144000" cy="236227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Monotype Corsiva" pitchFamily="66" charset="0"/>
              </a:rPr>
              <a:t>Казалось, что Земля — вечная, что человек будет жить на ней всегда, а на самом деле угроза конца всякой жизни таится в самом человеке.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Monotype Corsiva" pitchFamily="66" charset="0"/>
              </a:rPr>
              <a:t>Каждый день на нашей планете вырубаются леса, засоряются реки и моря, отравляется атмосфера.</a:t>
            </a:r>
          </a:p>
        </p:txBody>
      </p:sp>
      <p:pic>
        <p:nvPicPr>
          <p:cNvPr id="8194" name="Picture 2" descr="H:\день земли\5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717032"/>
            <a:ext cx="4163949" cy="2838425"/>
          </a:xfrm>
          <a:prstGeom prst="rect">
            <a:avLst/>
          </a:prstGeom>
          <a:noFill/>
        </p:spPr>
      </p:pic>
      <p:pic>
        <p:nvPicPr>
          <p:cNvPr id="8195" name="Picture 3" descr="H:\день земли\59682_o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2348880"/>
            <a:ext cx="3714750" cy="3000375"/>
          </a:xfrm>
          <a:prstGeom prst="rect">
            <a:avLst/>
          </a:prstGeom>
          <a:noFill/>
        </p:spPr>
      </p:pic>
      <p:pic>
        <p:nvPicPr>
          <p:cNvPr id="8196" name="Picture 4" descr="H:\день земли\7717442a5cab6e641b91ca4df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3068961"/>
            <a:ext cx="3168352" cy="365692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Каждый день мы с вами ходим по земле, дышим воздухом и не задумываемся, какую Землю мы оставим будущим поколениям?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9219" name="Picture 3" descr="H:\день земли\12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996952"/>
            <a:ext cx="3456384" cy="3534113"/>
          </a:xfrm>
          <a:prstGeom prst="rect">
            <a:avLst/>
          </a:prstGeom>
          <a:noFill/>
        </p:spPr>
      </p:pic>
      <p:pic>
        <p:nvPicPr>
          <p:cNvPr id="9221" name="Picture 5" descr="H:\день земли\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84650" y="2617990"/>
            <a:ext cx="4563814" cy="390735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110</TotalTime>
  <Words>256</Words>
  <Application>Microsoft Office PowerPoint</Application>
  <PresentationFormat>Экран (4:3)</PresentationFormat>
  <Paragraphs>37</Paragraphs>
  <Slides>23</Slides>
  <Notes>23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Открытая</vt:lpstr>
      <vt:lpstr>День Земли   </vt:lpstr>
      <vt:lpstr>День Земли (англ. Earth Day) — название, используемое по отношению к различным мероприятиям, проводящимся весной и призванным побудить людей быть внимательнее к хрупкой и уязвимой окружающей среде на планете Земля.</vt:lpstr>
      <vt:lpstr>День Земли — это гражданская инициатива, она открыта для присоединения любых людей, групп и организаций.</vt:lpstr>
      <vt:lpstr>Существуют два основных периода проведения Дней Земли: в марте (вблизи весеннего равноденствия) и 22 апреля.</vt:lpstr>
      <vt:lpstr>Этот день проводится с целью объединения всех людей планеты в деле защиты окружающей среды. </vt:lpstr>
      <vt:lpstr>День защиты Земли возник в двадцатом веке. Ученые смогли подсчитать, что угроза тотального уничтожения человечества возможна через 300-1000 лет.</vt:lpstr>
      <vt:lpstr>Казалось, что Земля — вечная, что человек будет жить на ней всегда, а на самом деле угроза конца всякой жизни таится в самом человеке.</vt:lpstr>
      <vt:lpstr>Каждый день на нашей планете вырубаются леса, засоряются реки и моря, отравляется атмосфера.</vt:lpstr>
      <vt:lpstr>Каждый день мы с вами ходим по земле, дышим воздухом и не задумываемся, какую Землю мы оставим будущим поколениям?</vt:lpstr>
      <vt:lpstr>защищать Землю необходимо от самих людей, от их агрессивного поведения по отношению к окружающей их среде.</vt:lpstr>
      <vt:lpstr>Давайте заботится о мире, в котором живём, как заботимся о своих детях или родителях.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Пусть будут лишь мирные и радостные Дни Земли для нашего прекрасного космического корабля — планеты Земля, летящей и вращающейся посреди холодного космоса со своим столь уязвимым грузом жизни…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 Берегите нашу Землю!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Земли</dc:title>
  <dc:creator>Пользователь</dc:creator>
  <cp:lastModifiedBy>CHip</cp:lastModifiedBy>
  <cp:revision>24</cp:revision>
  <dcterms:created xsi:type="dcterms:W3CDTF">2011-03-30T15:48:53Z</dcterms:created>
  <dcterms:modified xsi:type="dcterms:W3CDTF">2020-04-24T19:12:05Z</dcterms:modified>
</cp:coreProperties>
</file>